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5"/>
  </p:notesMasterIdLst>
  <p:handoutMasterIdLst>
    <p:handoutMasterId r:id="rId6"/>
  </p:handoutMasterIdLst>
  <p:sldIdLst>
    <p:sldId id="256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4"/>
    <p:restoredTop sz="97319"/>
  </p:normalViewPr>
  <p:slideViewPr>
    <p:cSldViewPr snapToGrid="0">
      <p:cViewPr varScale="1">
        <p:scale>
          <a:sx n="157" d="100"/>
          <a:sy n="157" d="100"/>
        </p:scale>
        <p:origin x="17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E8D21E5-1431-900C-4FE5-0ED8B9BF22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E635C67-FFCE-81C8-3F3B-F61FE6D0F8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4F010-D48D-DC46-AE52-8DE89B7FD9E1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8B53296-1226-986A-6022-9E16306033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6E5937-8BC8-A5E9-C701-F660B5333F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3127F-F81D-5646-9630-485F8E751A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8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B6A31-6084-C946-921B-97A966FB66D9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3BFC6-D194-D247-A094-007D7B3D92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849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MASQUE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31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MASQUE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88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A925529-6275-DA8D-C576-4F7FC01B78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209" r="18292"/>
          <a:stretch/>
        </p:blipFill>
        <p:spPr>
          <a:xfrm>
            <a:off x="395416" y="3960000"/>
            <a:ext cx="1548914" cy="154804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F339D60-C53A-0B1A-826A-6E496D259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071" r="22911"/>
          <a:stretch/>
        </p:blipFill>
        <p:spPr>
          <a:xfrm>
            <a:off x="6264161" y="3960000"/>
            <a:ext cx="1548915" cy="154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B3C2149-A6B4-A92F-9F1E-BFE9AE270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0493" t="28331" r="34688"/>
          <a:stretch/>
        </p:blipFill>
        <p:spPr>
          <a:xfrm>
            <a:off x="2351664" y="3960000"/>
            <a:ext cx="1548915" cy="15480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071FF2E-B082-952B-32F9-7E44EA17B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29857" r="13949" b="5665"/>
          <a:stretch/>
        </p:blipFill>
        <p:spPr>
          <a:xfrm>
            <a:off x="4307913" y="3960000"/>
            <a:ext cx="1548914" cy="15480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D638F00-09A9-FED1-AC2C-83C5B7515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24981"/>
          <a:stretch/>
        </p:blipFill>
        <p:spPr>
          <a:xfrm>
            <a:off x="8220410" y="3960000"/>
            <a:ext cx="1548914" cy="154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3D5B7A-24C6-426B-1446-3F3E9A5579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143" r="16112"/>
          <a:stretch/>
        </p:blipFill>
        <p:spPr>
          <a:xfrm>
            <a:off x="10176658" y="3960000"/>
            <a:ext cx="1548916" cy="1548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6D50AF7-A6D9-8D11-F859-BC6972D0E28A}"/>
              </a:ext>
            </a:extLst>
          </p:cNvPr>
          <p:cNvSpPr txBox="1"/>
          <p:nvPr userDrawn="1"/>
        </p:nvSpPr>
        <p:spPr>
          <a:xfrm>
            <a:off x="395416" y="6462584"/>
            <a:ext cx="11330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</a:rPr>
              <a:t>Ensemble Scolaire Mariste Bury-Rosaire / Enseignement privé catholique sous contrat d’association avec l’Etat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D8DB101-9B18-6A61-2C6A-03AECCB9FA93}"/>
              </a:ext>
            </a:extLst>
          </p:cNvPr>
          <p:cNvCxnSpPr>
            <a:cxnSpLocks/>
          </p:cNvCxnSpPr>
          <p:nvPr userDrawn="1"/>
        </p:nvCxnSpPr>
        <p:spPr>
          <a:xfrm>
            <a:off x="2497873" y="6462584"/>
            <a:ext cx="712191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A28515BD-AA50-E6CA-56ED-AFB4572BBF6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032000" y="0"/>
            <a:ext cx="2160000" cy="161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4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577BBCC-D217-6020-3455-2E33840E4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209" r="18292"/>
          <a:stretch/>
        </p:blipFill>
        <p:spPr>
          <a:xfrm>
            <a:off x="395382" y="269239"/>
            <a:ext cx="828461" cy="8279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FDCFC83-3C07-4789-43CE-1677CFD46F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071" r="22911"/>
          <a:stretch/>
        </p:blipFill>
        <p:spPr>
          <a:xfrm>
            <a:off x="395382" y="3366745"/>
            <a:ext cx="828489" cy="8279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DAF0C60-FD26-1AA8-8ABA-92FB5F6898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0493" t="28331" r="34688"/>
          <a:stretch/>
        </p:blipFill>
        <p:spPr>
          <a:xfrm>
            <a:off x="395382" y="1301741"/>
            <a:ext cx="828461" cy="8279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B6010B8-CFC0-2B6B-2068-1C525EF97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29857" r="13949" b="5665"/>
          <a:stretch/>
        </p:blipFill>
        <p:spPr>
          <a:xfrm>
            <a:off x="395382" y="2334243"/>
            <a:ext cx="828488" cy="8279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0695A4F-9BBF-3428-59F9-C2D55EEB5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24981"/>
          <a:stretch/>
        </p:blipFill>
        <p:spPr>
          <a:xfrm>
            <a:off x="395382" y="4399247"/>
            <a:ext cx="828489" cy="8279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6AA32A-5C33-38FD-D64E-78CB5B3C8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143" r="16112"/>
          <a:stretch/>
        </p:blipFill>
        <p:spPr>
          <a:xfrm>
            <a:off x="395382" y="5431750"/>
            <a:ext cx="828489" cy="82799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336D344-8203-696A-5F91-1B2B8074231A}"/>
              </a:ext>
            </a:extLst>
          </p:cNvPr>
          <p:cNvSpPr txBox="1"/>
          <p:nvPr userDrawn="1"/>
        </p:nvSpPr>
        <p:spPr>
          <a:xfrm>
            <a:off x="395416" y="6462584"/>
            <a:ext cx="113301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</a:rPr>
              <a:t>Ensemble Scolaire Mariste Bury-Rosaire / Enseignement privé catholique sous contrat d’association avec l’Etat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155BA63-D35E-CBB3-3A66-97F857F242B7}"/>
              </a:ext>
            </a:extLst>
          </p:cNvPr>
          <p:cNvCxnSpPr>
            <a:cxnSpLocks/>
          </p:cNvCxnSpPr>
          <p:nvPr userDrawn="1"/>
        </p:nvCxnSpPr>
        <p:spPr>
          <a:xfrm>
            <a:off x="3084281" y="6462584"/>
            <a:ext cx="596032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A95D4BAE-DA29-DCF2-6E07-32CDF01F892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752000" y="0"/>
            <a:ext cx="1440000" cy="107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4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211AA-F415-8B69-F353-EAB4A767742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5416" y="2131407"/>
            <a:ext cx="11330158" cy="13785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fr-FR" sz="8200" dirty="0">
                <a:solidFill>
                  <a:schemeClr val="bg1"/>
                </a:solidFill>
                <a:latin typeface="Perpetua" panose="02020502060401020303" pitchFamily="18" charset="77"/>
              </a:rPr>
              <a:t>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538F45-EB6D-3DEF-DB59-6F4EE7E7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000" y="0"/>
            <a:ext cx="2160000" cy="16184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960DBC-A8CB-26F6-6417-F63BB5B347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09" r="18292"/>
          <a:stretch/>
        </p:blipFill>
        <p:spPr>
          <a:xfrm>
            <a:off x="395416" y="3960000"/>
            <a:ext cx="1548914" cy="15480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02A6F9-AB85-8A65-7BF4-6C773C4F8E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1" r="22911"/>
          <a:stretch/>
        </p:blipFill>
        <p:spPr>
          <a:xfrm>
            <a:off x="6264161" y="3960000"/>
            <a:ext cx="1548915" cy="154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64C689-F9C1-5DEA-F088-CAB2CC1ACC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93" t="28331" r="34688"/>
          <a:stretch/>
        </p:blipFill>
        <p:spPr>
          <a:xfrm>
            <a:off x="2351664" y="3960000"/>
            <a:ext cx="1548915" cy="15480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108D38E-9BDB-269E-0424-C4343FCA57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857" r="13949" b="5665"/>
          <a:stretch/>
        </p:blipFill>
        <p:spPr>
          <a:xfrm>
            <a:off x="4307913" y="3960000"/>
            <a:ext cx="1548914" cy="15480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DA8EEDD-9945-92B9-25C1-1E1DF0D0586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4981"/>
          <a:stretch/>
        </p:blipFill>
        <p:spPr>
          <a:xfrm>
            <a:off x="8220410" y="3960000"/>
            <a:ext cx="1548914" cy="154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1B07F1D-57EA-A595-1A43-41AD9CD6D01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143" r="16112"/>
          <a:stretch/>
        </p:blipFill>
        <p:spPr>
          <a:xfrm>
            <a:off x="10176658" y="3960000"/>
            <a:ext cx="1548916" cy="1548000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2B24779-2F35-C24C-B202-7CEFF5EA6418}"/>
              </a:ext>
            </a:extLst>
          </p:cNvPr>
          <p:cNvCxnSpPr>
            <a:cxnSpLocks/>
          </p:cNvCxnSpPr>
          <p:nvPr/>
        </p:nvCxnSpPr>
        <p:spPr>
          <a:xfrm>
            <a:off x="2497873" y="6462584"/>
            <a:ext cx="712191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64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5E8F35-CD3C-EC41-8D0C-3F8A9D18DB2A}"/>
              </a:ext>
            </a:extLst>
          </p:cNvPr>
          <p:cNvSpPr txBox="1">
            <a:spLocks/>
          </p:cNvSpPr>
          <p:nvPr/>
        </p:nvSpPr>
        <p:spPr>
          <a:xfrm>
            <a:off x="1709352" y="1323341"/>
            <a:ext cx="9782432" cy="493640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  <a:t>SOUS-TITRE</a:t>
            </a:r>
            <a:b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</a:br>
            <a:b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</a:b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Faux texte en latin Bus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la cum simus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voluptaspe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porro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odios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sintioribus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maximus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esciisquia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quo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ipicipis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omnientur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Ficipicipit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fugiatur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sequae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porio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consequaspid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nonsequate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providel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lanit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hit qui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abo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Nequatemodit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at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quuntis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soluptatibus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non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nihitate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mincidunto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molore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est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aut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explatis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debis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re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tendessimus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as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sequatur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Orate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autem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eni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quid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duntiis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cimodis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del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illatur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dolent.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Faux texte en latin Bus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la cum simus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voluptaspe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porro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odios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sintioribus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maximus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esciisquia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quo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ipicipis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omnientur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</a:t>
            </a:r>
            <a:endParaRPr lang="fr-FR" sz="1800" dirty="0">
              <a:solidFill>
                <a:schemeClr val="bg1"/>
              </a:solidFill>
              <a:latin typeface="Perpetua" panose="02020502060401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1287413"/>
      </p:ext>
    </p:extLst>
  </p:cSld>
  <p:clrMapOvr>
    <a:masterClrMapping/>
  </p:clrMapOvr>
</p:sld>
</file>

<file path=ppt/theme/theme1.xml><?xml version="1.0" encoding="utf-8"?>
<a:theme xmlns:a="http://schemas.openxmlformats.org/drawingml/2006/main" name="BR_MASQUE_TIT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UP_MODELE_PRESENTATION" id="{82E5FA48-DDDC-B64B-8B7B-CCC40AFBD46C}" vid="{C3192C8D-FAC3-654C-A48D-E6744669B9C0}"/>
    </a:ext>
  </a:extLst>
</a:theme>
</file>

<file path=ppt/theme/theme2.xml><?xml version="1.0" encoding="utf-8"?>
<a:theme xmlns:a="http://schemas.openxmlformats.org/drawingml/2006/main" name="BR_MASQUE_TEX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UP_MODELE_PRESENTATION" id="{82E5FA48-DDDC-B64B-8B7B-CCC40AFBD46C}" vid="{4F357825-630E-264C-B045-5156C8DB8D5E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BR_MASQUE_TITRE</Template>
  <TotalTime>3</TotalTime>
  <Words>133</Words>
  <Application>Microsoft Macintosh PowerPoint</Application>
  <PresentationFormat>Grand écran</PresentationFormat>
  <Paragraphs>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Franklin Gothic Book</vt:lpstr>
      <vt:lpstr>Perpetua</vt:lpstr>
      <vt:lpstr>BR_MASQUE_TITRE</vt:lpstr>
      <vt:lpstr>BR_MASQUE_TEXTE</vt:lpstr>
      <vt:lpstr>TITRE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Stéphanie QUENTIN</dc:creator>
  <cp:lastModifiedBy>Stéphanie QUENTIN</cp:lastModifiedBy>
  <cp:revision>3</cp:revision>
  <dcterms:created xsi:type="dcterms:W3CDTF">2024-03-25T10:38:42Z</dcterms:created>
  <dcterms:modified xsi:type="dcterms:W3CDTF">2025-06-12T06:51:06Z</dcterms:modified>
</cp:coreProperties>
</file>