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0" r:id="rId2"/>
  </p:sldMasterIdLst>
  <p:notesMasterIdLst>
    <p:notesMasterId r:id="rId5"/>
  </p:notesMasterIdLst>
  <p:handoutMasterIdLst>
    <p:handoutMasterId r:id="rId6"/>
  </p:handoutMasterIdLst>
  <p:sldIdLst>
    <p:sldId id="256" r:id="rId3"/>
    <p:sldId id="258" r:id="rId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5A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323"/>
    <p:restoredTop sz="97319"/>
  </p:normalViewPr>
  <p:slideViewPr>
    <p:cSldViewPr snapToGrid="0">
      <p:cViewPr varScale="1">
        <p:scale>
          <a:sx n="128" d="100"/>
          <a:sy n="128" d="100"/>
        </p:scale>
        <p:origin x="62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97" d="100"/>
          <a:sy n="97" d="100"/>
        </p:scale>
        <p:origin x="3120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9E8D21E5-1431-900C-4FE5-0ED8B9BF225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E635C67-FFCE-81C8-3F3B-F61FE6D0F82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84F010-D48D-DC46-AE52-8DE89B7FD9E1}" type="datetimeFigureOut">
              <a:rPr lang="fr-FR" smtClean="0"/>
              <a:t>12/06/2025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8B53296-1226-986A-6022-9E163060336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56E5937-8BC8-A5E9-C701-F660B5333FEC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23127F-F81D-5646-9630-485F8E751AC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52857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3B6A31-6084-C946-921B-97A966FB66D9}" type="datetimeFigureOut">
              <a:rPr lang="fr-FR" smtClean="0"/>
              <a:t>12/06/2025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E3BFC6-D194-D247-A094-007D7B3D92B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76849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_MASQUE_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4311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_MASQUE_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608882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G"/><Relationship Id="rId3" Type="http://schemas.openxmlformats.org/officeDocument/2006/relationships/image" Target="../media/image3.jpg"/><Relationship Id="rId7" Type="http://schemas.openxmlformats.org/officeDocument/2006/relationships/image" Target="../media/image6.JP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g"/><Relationship Id="rId5" Type="http://schemas.openxmlformats.org/officeDocument/2006/relationships/image" Target="../media/image4.png"/><Relationship Id="rId4" Type="http://schemas.openxmlformats.org/officeDocument/2006/relationships/image" Target="../media/image5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5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Image 17" descr="Une image contenant plein air, bâtiment, fenêtre, arbre&#10;&#10;Description générée automatiquement">
            <a:extLst>
              <a:ext uri="{FF2B5EF4-FFF2-40B4-BE49-F238E27FC236}">
                <a16:creationId xmlns:a16="http://schemas.microsoft.com/office/drawing/2014/main" id="{5F4D5FBD-1D48-AE77-7E4D-B26FDF6BE4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661655" y="3960000"/>
            <a:ext cx="3111500" cy="2070100"/>
          </a:xfrm>
          <a:prstGeom prst="rect">
            <a:avLst/>
          </a:prstGeom>
        </p:spPr>
      </p:pic>
      <p:pic>
        <p:nvPicPr>
          <p:cNvPr id="19" name="Image 18" descr="Une image contenant plein air, ciel, nuage, bâtiment&#10;&#10;Description générée automatiquement">
            <a:extLst>
              <a:ext uri="{FF2B5EF4-FFF2-40B4-BE49-F238E27FC236}">
                <a16:creationId xmlns:a16="http://schemas.microsoft.com/office/drawing/2014/main" id="{999CCAF0-C29B-2112-3AC8-86D2AE63D99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7997932" y="3960000"/>
            <a:ext cx="3059060" cy="2070000"/>
          </a:xfrm>
          <a:prstGeom prst="rect">
            <a:avLst/>
          </a:prstGeom>
        </p:spPr>
      </p:pic>
      <p:pic>
        <p:nvPicPr>
          <p:cNvPr id="17" name="Image 16" descr="Une image contenant plein air, ciel, plante, bâtiment&#10;&#10;Description générée automatiquement">
            <a:extLst>
              <a:ext uri="{FF2B5EF4-FFF2-40B4-BE49-F238E27FC236}">
                <a16:creationId xmlns:a16="http://schemas.microsoft.com/office/drawing/2014/main" id="{475AD899-CA9D-6882-F906-391CFCE3A26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35009" y="3960000"/>
            <a:ext cx="3301869" cy="2070000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B6D50AF7-A6D9-8D11-F859-BC6972D0E28A}"/>
              </a:ext>
            </a:extLst>
          </p:cNvPr>
          <p:cNvSpPr txBox="1"/>
          <p:nvPr userDrawn="1"/>
        </p:nvSpPr>
        <p:spPr>
          <a:xfrm>
            <a:off x="395416" y="6462584"/>
            <a:ext cx="113301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solidFill>
                  <a:schemeClr val="bg1"/>
                </a:solidFill>
                <a:effectLst/>
                <a:latin typeface="Franklin Gothic Book" panose="020B0503020102020204" pitchFamily="34" charset="0"/>
              </a:rPr>
              <a:t>Bury SUP  Enseignement supérieur privé catholique sous contrat d’association avec l’État / Ensemble Scolaire Mariste Bury-Rosaire</a:t>
            </a:r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FD8DB101-9B18-6A61-2C6A-03AECCB9FA93}"/>
              </a:ext>
            </a:extLst>
          </p:cNvPr>
          <p:cNvCxnSpPr>
            <a:cxnSpLocks/>
          </p:cNvCxnSpPr>
          <p:nvPr userDrawn="1"/>
        </p:nvCxnSpPr>
        <p:spPr>
          <a:xfrm>
            <a:off x="1821217" y="6462584"/>
            <a:ext cx="8484071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>
            <a:extLst>
              <a:ext uri="{FF2B5EF4-FFF2-40B4-BE49-F238E27FC236}">
                <a16:creationId xmlns:a16="http://schemas.microsoft.com/office/drawing/2014/main" id="{F2CBF524-42FB-2D44-F500-72CE4BB71E7E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0032000" y="0"/>
            <a:ext cx="2160000" cy="1618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140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0095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plein air, ciel, plante, bâtiment&#10;&#10;Description générée automatiquement">
            <a:extLst>
              <a:ext uri="{FF2B5EF4-FFF2-40B4-BE49-F238E27FC236}">
                <a16:creationId xmlns:a16="http://schemas.microsoft.com/office/drawing/2014/main" id="{09890453-39B0-EEA8-6395-9E134AED386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14359" r="22914"/>
          <a:stretch/>
        </p:blipFill>
        <p:spPr>
          <a:xfrm>
            <a:off x="395417" y="664986"/>
            <a:ext cx="828461" cy="828000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7F6AA32A-5C33-38FD-D64E-78CB5B3C84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17143" r="16112"/>
          <a:stretch/>
        </p:blipFill>
        <p:spPr>
          <a:xfrm>
            <a:off x="395417" y="5431750"/>
            <a:ext cx="828489" cy="82799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E3388E18-E1B2-AF2E-AF03-F327CE631D5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0752000" y="0"/>
            <a:ext cx="1440000" cy="107898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069A400D-44C9-BE77-5A07-17DA96C1EBC1}"/>
              </a:ext>
            </a:extLst>
          </p:cNvPr>
          <p:cNvSpPr txBox="1"/>
          <p:nvPr userDrawn="1"/>
        </p:nvSpPr>
        <p:spPr>
          <a:xfrm>
            <a:off x="395416" y="6462584"/>
            <a:ext cx="1133015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000" dirty="0">
                <a:solidFill>
                  <a:schemeClr val="bg1"/>
                </a:solidFill>
                <a:effectLst/>
                <a:latin typeface="Franklin Gothic Book" panose="020B0503020102020204" pitchFamily="34" charset="0"/>
              </a:rPr>
              <a:t>Bury SUP  Enseignement supérieur privé catholique sous contrat d’association avec l’État / Ensemble Scolaire Mariste Bury-Rosaire</a:t>
            </a:r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B6272B4C-1A3C-60B4-6B9C-937612B5CB32}"/>
              </a:ext>
            </a:extLst>
          </p:cNvPr>
          <p:cNvCxnSpPr>
            <a:cxnSpLocks/>
          </p:cNvCxnSpPr>
          <p:nvPr userDrawn="1"/>
        </p:nvCxnSpPr>
        <p:spPr>
          <a:xfrm>
            <a:off x="2543593" y="6462584"/>
            <a:ext cx="7030175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 6" descr="Une image contenant plein air, ciel, nuage, bâtiment&#10;&#10;Description générée automatiquement">
            <a:extLst>
              <a:ext uri="{FF2B5EF4-FFF2-40B4-BE49-F238E27FC236}">
                <a16:creationId xmlns:a16="http://schemas.microsoft.com/office/drawing/2014/main" id="{9FEA56C0-4CC7-51CE-9FAE-87C75D48E1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18164" r="14128"/>
          <a:stretch/>
        </p:blipFill>
        <p:spPr>
          <a:xfrm>
            <a:off x="395417" y="4240059"/>
            <a:ext cx="828488" cy="828000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B773C46B-176E-35F4-D32D-2FEEAC61829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/>
          <a:srcRect l="12455" r="20840"/>
          <a:stretch/>
        </p:blipFill>
        <p:spPr>
          <a:xfrm>
            <a:off x="395417" y="3048368"/>
            <a:ext cx="828488" cy="828000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593EC369-7CE1-C4DB-6D80-CCC258211D3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/>
          <a:srcRect l="18450" r="15048"/>
          <a:stretch/>
        </p:blipFill>
        <p:spPr>
          <a:xfrm>
            <a:off x="395417" y="1856677"/>
            <a:ext cx="828489" cy="8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1402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95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86211AA-F415-8B69-F353-EAB4A7677420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395416" y="2131407"/>
            <a:ext cx="11330158" cy="1378556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/>
            <a:r>
              <a:rPr lang="fr-FR" sz="8200" dirty="0">
                <a:solidFill>
                  <a:schemeClr val="bg1"/>
                </a:solidFill>
                <a:latin typeface="Perpetua" panose="02020502060401020303" pitchFamily="18" charset="77"/>
              </a:rPr>
              <a:t>TITRE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53538F45-EB6D-3DEF-DB59-6F4EE7E73E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32000" y="0"/>
            <a:ext cx="2160000" cy="1618479"/>
          </a:xfrm>
          <a:prstGeom prst="rect">
            <a:avLst/>
          </a:prstGeom>
        </p:spPr>
      </p:pic>
      <p:cxnSp>
        <p:nvCxnSpPr>
          <p:cNvPr id="20" name="Connecteur droit 19">
            <a:extLst>
              <a:ext uri="{FF2B5EF4-FFF2-40B4-BE49-F238E27FC236}">
                <a16:creationId xmlns:a16="http://schemas.microsoft.com/office/drawing/2014/main" id="{42B24779-2F35-C24C-B202-7CEFF5EA6418}"/>
              </a:ext>
            </a:extLst>
          </p:cNvPr>
          <p:cNvCxnSpPr>
            <a:cxnSpLocks/>
          </p:cNvCxnSpPr>
          <p:nvPr/>
        </p:nvCxnSpPr>
        <p:spPr>
          <a:xfrm>
            <a:off x="2497873" y="6462584"/>
            <a:ext cx="7121912" cy="0"/>
          </a:xfrm>
          <a:prstGeom prst="line">
            <a:avLst/>
          </a:prstGeom>
          <a:ln w="63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ZoneTexte 2">
            <a:extLst>
              <a:ext uri="{FF2B5EF4-FFF2-40B4-BE49-F238E27FC236}">
                <a16:creationId xmlns:a16="http://schemas.microsoft.com/office/drawing/2014/main" id="{D01313FA-3890-BAE0-9598-72477EB7DBB7}"/>
              </a:ext>
            </a:extLst>
          </p:cNvPr>
          <p:cNvSpPr txBox="1"/>
          <p:nvPr/>
        </p:nvSpPr>
        <p:spPr>
          <a:xfrm>
            <a:off x="395416" y="6462584"/>
            <a:ext cx="1133015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200" dirty="0">
                <a:solidFill>
                  <a:schemeClr val="bg1"/>
                </a:solidFill>
                <a:effectLst/>
                <a:latin typeface="Franklin Gothic Book" panose="020B0503020102020204" pitchFamily="34" charset="0"/>
              </a:rPr>
              <a:t>Bury SUP  Enseignement supérieur privé catholique sous contrat d’association avec l’État / Ensemble Scolaire Mariste Bury-Rosaire</a:t>
            </a:r>
          </a:p>
        </p:txBody>
      </p:sp>
    </p:spTree>
    <p:extLst>
      <p:ext uri="{BB962C8B-B14F-4D97-AF65-F5344CB8AC3E}">
        <p14:creationId xmlns:p14="http://schemas.microsoft.com/office/powerpoint/2010/main" val="2812645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05E8F35-CD3C-EC41-8D0C-3F8A9D18DB2A}"/>
              </a:ext>
            </a:extLst>
          </p:cNvPr>
          <p:cNvSpPr txBox="1">
            <a:spLocks/>
          </p:cNvSpPr>
          <p:nvPr/>
        </p:nvSpPr>
        <p:spPr>
          <a:xfrm>
            <a:off x="1709352" y="1323341"/>
            <a:ext cx="9782432" cy="4936408"/>
          </a:xfrm>
          <a:prstGeom prst="rect">
            <a:avLst/>
          </a:prstGeom>
        </p:spPr>
        <p:txBody>
          <a:bodyPr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500" dirty="0">
                <a:solidFill>
                  <a:schemeClr val="bg1"/>
                </a:solidFill>
                <a:latin typeface="Perpetua" panose="02020502060401020303" pitchFamily="18" charset="77"/>
              </a:rPr>
              <a:t>SOUS-TITRE</a:t>
            </a:r>
            <a:br>
              <a:rPr lang="fr-FR" sz="3500" dirty="0">
                <a:solidFill>
                  <a:schemeClr val="bg1"/>
                </a:solidFill>
                <a:latin typeface="Perpetua" panose="02020502060401020303" pitchFamily="18" charset="77"/>
              </a:rPr>
            </a:br>
            <a:br>
              <a:rPr lang="fr-FR" sz="3500" dirty="0">
                <a:solidFill>
                  <a:schemeClr val="bg1"/>
                </a:solidFill>
                <a:latin typeface="Perpetua" panose="02020502060401020303" pitchFamily="18" charset="77"/>
              </a:rPr>
            </a:b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Faux texte en latin Bus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sed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quam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ipsam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quiae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la cum simus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voluptaspe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porro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odios</a:t>
            </a:r>
            <a:b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</a:b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sintioribus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dolupta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quas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estis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maximus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dunt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que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eum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esciisquia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quo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ium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que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ipicipis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int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,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omnientur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?</a:t>
            </a:r>
            <a:b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</a:br>
            <a:b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</a:br>
            <a:b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</a:b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Ficipicipit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fugiatur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sequae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porio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consequaspid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que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nonsequate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providel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ipit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lanit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hit qui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am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,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abo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.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Nequatemodit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eum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et at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quuntis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soluptatibus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non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nihitate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mincidunto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molore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sitas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est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aut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explatis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et,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sit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debis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sed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que re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volupta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tendessimus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as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sequatur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?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Orate</a:t>
            </a:r>
            <a:b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</a:b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doluptat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autem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eni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quid que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duntiis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cimodis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del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illatur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repe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quis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dolent.</a:t>
            </a:r>
            <a:b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</a:br>
            <a:b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</a:br>
            <a:b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</a:b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Faux texte en latin Bus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sed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quam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ipsam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quiae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la cum simus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voluptaspe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porro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odios</a:t>
            </a:r>
            <a:b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</a:b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sintioribus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dolupta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quas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estis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maximus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dunt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que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eum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esciisquia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quo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ium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que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ipicipis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int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, </a:t>
            </a:r>
            <a:r>
              <a:rPr lang="fr-FR" sz="1800" dirty="0" err="1">
                <a:solidFill>
                  <a:schemeClr val="bg1"/>
                </a:solidFill>
                <a:latin typeface="Franklin Gothic Book" panose="020B0503020102020204" pitchFamily="34" charset="0"/>
              </a:rPr>
              <a:t>omnientur</a:t>
            </a:r>
            <a:r>
              <a:rPr lang="fr-FR" sz="1800" dirty="0">
                <a:solidFill>
                  <a:schemeClr val="bg1"/>
                </a:solidFill>
                <a:latin typeface="Franklin Gothic Book" panose="020B0503020102020204" pitchFamily="34" charset="0"/>
              </a:rPr>
              <a:t>?</a:t>
            </a:r>
            <a:endParaRPr lang="fr-FR" sz="1800" dirty="0">
              <a:solidFill>
                <a:schemeClr val="bg1"/>
              </a:solidFill>
              <a:latin typeface="Perpetua" panose="02020502060401020303" pitchFamily="18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961287413"/>
      </p:ext>
    </p:extLst>
  </p:cSld>
  <p:clrMapOvr>
    <a:masterClrMapping/>
  </p:clrMapOvr>
</p:sld>
</file>

<file path=ppt/theme/theme1.xml><?xml version="1.0" encoding="utf-8"?>
<a:theme xmlns:a="http://schemas.openxmlformats.org/drawingml/2006/main" name="BR_MASQUE_TITR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SUP_MODELE_PRESENTATION" id="{82E5FA48-DDDC-B64B-8B7B-CCC40AFBD46C}" vid="{C3192C8D-FAC3-654C-A48D-E6744669B9C0}"/>
    </a:ext>
  </a:extLst>
</a:theme>
</file>

<file path=ppt/theme/theme2.xml><?xml version="1.0" encoding="utf-8"?>
<a:theme xmlns:a="http://schemas.openxmlformats.org/drawingml/2006/main" name="BR_MASQUE_TEX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SUP_MODELE_PRESENTATION" id="{82E5FA48-DDDC-B64B-8B7B-CCC40AFBD46C}" vid="{4F357825-630E-264C-B045-5156C8DB8D5E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BR_MASQUE_TITRE</Template>
  <TotalTime>18</TotalTime>
  <Words>149</Words>
  <Application>Microsoft Macintosh PowerPoint</Application>
  <PresentationFormat>Grand écran</PresentationFormat>
  <Paragraphs>3</Paragraphs>
  <Slides>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2</vt:i4>
      </vt:variant>
    </vt:vector>
  </HeadingPairs>
  <TitlesOfParts>
    <vt:vector size="8" baseType="lpstr">
      <vt:lpstr>Arial</vt:lpstr>
      <vt:lpstr>Calibri</vt:lpstr>
      <vt:lpstr>Franklin Gothic Book</vt:lpstr>
      <vt:lpstr>Perpetua</vt:lpstr>
      <vt:lpstr>BR_MASQUE_TITRE</vt:lpstr>
      <vt:lpstr>BR_MASQUE_TEXTE</vt:lpstr>
      <vt:lpstr>TITRE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</dc:title>
  <dc:creator>Stéphanie QUENTIN</dc:creator>
  <cp:lastModifiedBy>Stéphanie QUENTIN</cp:lastModifiedBy>
  <cp:revision>4</cp:revision>
  <dcterms:created xsi:type="dcterms:W3CDTF">2024-03-25T10:38:42Z</dcterms:created>
  <dcterms:modified xsi:type="dcterms:W3CDTF">2025-06-12T06:53:53Z</dcterms:modified>
</cp:coreProperties>
</file>